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32" y="-112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yanbrock:Library:Caches:TemporaryItems:Outlook%20Temp:Gabbs_Gillis%20Last%20Chance%20Range%20Lamb%20ratios%20Pop%20Estimates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Last</a:t>
            </a:r>
            <a:r>
              <a:rPr lang="en-US" sz="1400" baseline="0"/>
              <a:t> Chance </a:t>
            </a:r>
            <a:r>
              <a:rPr lang="en-US" sz="1400"/>
              <a:t>Range, Unit 261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546967535505"/>
          <c:y val="0.116356371869806"/>
          <c:w val="0.770679605483383"/>
          <c:h val="0.697077285153381"/>
        </c:manualLayout>
      </c:layout>
      <c:lineChart>
        <c:grouping val="standar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Pop Estimate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ymbol val="circle"/>
            <c:size val="8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Sheet1!$I$1:$AJ$1</c:f>
              <c:numCache>
                <c:formatCode>General</c:formatCode>
                <c:ptCount val="28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  <c:pt idx="26">
                  <c:v>2015.0</c:v>
                </c:pt>
                <c:pt idx="27">
                  <c:v>2016.0</c:v>
                </c:pt>
              </c:numCache>
            </c:numRef>
          </c:cat>
          <c:val>
            <c:numRef>
              <c:f>Sheet1!$I$4:$AJ$4</c:f>
              <c:numCache>
                <c:formatCode>0</c:formatCode>
                <c:ptCount val="28"/>
                <c:pt idx="0">
                  <c:v>64.03</c:v>
                </c:pt>
                <c:pt idx="1">
                  <c:v>70.15143456</c:v>
                </c:pt>
                <c:pt idx="2">
                  <c:v>85.47842470564572</c:v>
                </c:pt>
                <c:pt idx="3">
                  <c:v>106.781020617602</c:v>
                </c:pt>
                <c:pt idx="4">
                  <c:v>136.2387666981821</c:v>
                </c:pt>
                <c:pt idx="5">
                  <c:v>147.0752292534326</c:v>
                </c:pt>
                <c:pt idx="6">
                  <c:v>148.2783542972468</c:v>
                </c:pt>
                <c:pt idx="7">
                  <c:v>166.8173103899314</c:v>
                </c:pt>
                <c:pt idx="8">
                  <c:v>178.9099261016578</c:v>
                </c:pt>
                <c:pt idx="9">
                  <c:v>179.859269540498</c:v>
                </c:pt>
                <c:pt idx="10">
                  <c:v>183.227861685907</c:v>
                </c:pt>
                <c:pt idx="11">
                  <c:v>166.3626678913275</c:v>
                </c:pt>
                <c:pt idx="12">
                  <c:v>155.6670287275136</c:v>
                </c:pt>
                <c:pt idx="13">
                  <c:v>140.5790682605027</c:v>
                </c:pt>
                <c:pt idx="14">
                  <c:v>137.0151753600387</c:v>
                </c:pt>
                <c:pt idx="15">
                  <c:v>148.5972101935523</c:v>
                </c:pt>
                <c:pt idx="16">
                  <c:v>160.7271691737285</c:v>
                </c:pt>
                <c:pt idx="17">
                  <c:v>181.5790676066503</c:v>
                </c:pt>
                <c:pt idx="18">
                  <c:v>168.1746663329009</c:v>
                </c:pt>
                <c:pt idx="19">
                  <c:v>159.5185452944247</c:v>
                </c:pt>
                <c:pt idx="20">
                  <c:v>161.9626469558241</c:v>
                </c:pt>
                <c:pt idx="21">
                  <c:v>168.3753112145355</c:v>
                </c:pt>
                <c:pt idx="22">
                  <c:v>166.0609844034243</c:v>
                </c:pt>
                <c:pt idx="23">
                  <c:v>178.8537530092239</c:v>
                </c:pt>
                <c:pt idx="24">
                  <c:v>177.5670761848135</c:v>
                </c:pt>
                <c:pt idx="25">
                  <c:v>176.2700135751938</c:v>
                </c:pt>
                <c:pt idx="26">
                  <c:v>181.1552123207473</c:v>
                </c:pt>
                <c:pt idx="27">
                  <c:v>173.6793218696678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094152"/>
        <c:axId val="-2132286824"/>
      </c:lineChart>
      <c:catAx>
        <c:axId val="-213409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132286824"/>
        <c:crosses val="autoZero"/>
        <c:auto val="1"/>
        <c:lblAlgn val="ctr"/>
        <c:lblOffset val="100"/>
        <c:tickLblSkip val="3"/>
        <c:noMultiLvlLbl val="0"/>
      </c:catAx>
      <c:valAx>
        <c:axId val="-2132286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Herd Population Estimate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134094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10/25/16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Chance Range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Desert Bighorn Sheep Herd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0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366"/>
            <a:ext cx="4023044" cy="1385308"/>
          </a:xfrm>
        </p:spPr>
        <p:txBody>
          <a:bodyPr/>
          <a:lstStyle/>
          <a:p>
            <a:r>
              <a:rPr lang="en-US" dirty="0" smtClean="0"/>
              <a:t>Location: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</a:t>
            </a:r>
            <a:r>
              <a:rPr lang="en-US" dirty="0" smtClean="0"/>
              <a:t>est of Las Vegas, Nevada</a:t>
            </a:r>
            <a:endParaRPr lang="en-US" dirty="0"/>
          </a:p>
        </p:txBody>
      </p:sp>
      <p:pic>
        <p:nvPicPr>
          <p:cNvPr id="4" name="Picture 3" descr="Screen Shot 2016-10-25 at 8.43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5" t="75345" r="11256" b="6223"/>
          <a:stretch/>
        </p:blipFill>
        <p:spPr>
          <a:xfrm>
            <a:off x="627616" y="2943412"/>
            <a:ext cx="3346738" cy="1524000"/>
          </a:xfrm>
          <a:prstGeom prst="rect">
            <a:avLst/>
          </a:prstGeom>
        </p:spPr>
      </p:pic>
      <p:pic>
        <p:nvPicPr>
          <p:cNvPr id="5" name="Picture 4" descr="Screen Shot 2016-10-25 at 8.43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9" t="11968" r="6705" b="28695"/>
          <a:stretch/>
        </p:blipFill>
        <p:spPr>
          <a:xfrm>
            <a:off x="4480244" y="59764"/>
            <a:ext cx="4663756" cy="66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range, as seen from Pahrump to the south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720" b="2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39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Data of the Herd</a:t>
            </a:r>
            <a:endParaRPr lang="en-US" dirty="0"/>
          </a:p>
        </p:txBody>
      </p:sp>
      <p:pic>
        <p:nvPicPr>
          <p:cNvPr id="4" name="Content Placeholder 3" descr="Screen Shot 2016-10-25 at 9.07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0994" r="22887" b="14298"/>
          <a:stretch/>
        </p:blipFill>
        <p:spPr>
          <a:xfrm>
            <a:off x="1" y="1348594"/>
            <a:ext cx="9144000" cy="5266136"/>
          </a:xfrm>
        </p:spPr>
      </p:pic>
    </p:spTree>
    <p:extLst>
      <p:ext uri="{BB962C8B-B14F-4D97-AF65-F5344CB8AC3E}">
        <p14:creationId xmlns:p14="http://schemas.microsoft.com/office/powerpoint/2010/main" val="73759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9836885"/>
              </p:ext>
            </p:extLst>
          </p:nvPr>
        </p:nvGraphicFramePr>
        <p:xfrm>
          <a:off x="457200" y="649363"/>
          <a:ext cx="7970649" cy="564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0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</TotalTime>
  <Words>33</Words>
  <Application>Microsoft Macintosh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Last Chance Range</vt:lpstr>
      <vt:lpstr>Location:  West of Las Vegas, Nevada</vt:lpstr>
      <vt:lpstr>The range, as seen from Pahrump to the south</vt:lpstr>
      <vt:lpstr>Population Data of the Herd</vt:lpstr>
      <vt:lpstr>PowerPoint Presentation</vt:lpstr>
    </vt:vector>
  </TitlesOfParts>
  <Company>Wild Sheep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Chance Range</dc:title>
  <dc:creator>Ryan Brock</dc:creator>
  <cp:lastModifiedBy>Ryan Brock</cp:lastModifiedBy>
  <cp:revision>4</cp:revision>
  <dcterms:created xsi:type="dcterms:W3CDTF">2016-10-26T04:01:59Z</dcterms:created>
  <dcterms:modified xsi:type="dcterms:W3CDTF">2016-10-26T04:10:12Z</dcterms:modified>
</cp:coreProperties>
</file>